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09DAFF8-6767-45F0-8A4E-621C85E0679C}" type="datetimeFigureOut">
              <a:rPr lang="en-US" smtClean="0"/>
              <a:pPr/>
              <a:t>8/6/2010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762A55-7B50-47CD-82B7-FB828B08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Principles of Life Science</a:t>
            </a:r>
          </a:p>
          <a:p>
            <a:r>
              <a:rPr lang="en-US" dirty="0" smtClean="0"/>
              <a:t>Rainier Jr/Sr High School</a:t>
            </a:r>
          </a:p>
          <a:p>
            <a:r>
              <a:rPr lang="en-US" dirty="0" smtClean="0"/>
              <a:t>Mr. Taylor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Photosynthesis Lab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all know that the rate of a chemical reaction can vary</a:t>
            </a:r>
          </a:p>
          <a:p>
            <a:pPr lvl="1"/>
            <a:r>
              <a:rPr lang="en-US" dirty="0" smtClean="0"/>
              <a:t>Brainstorm with your table partner at least 3 ways that the rate of a chemical reaction can be increased or slowed.</a:t>
            </a:r>
            <a:endParaRPr lang="en-US" dirty="0"/>
          </a:p>
        </p:txBody>
      </p:sp>
      <p:pic>
        <p:nvPicPr>
          <p:cNvPr id="1027" name="Picture 3" descr="C:\Documents and Settings\Owner.DalesGateway\Local Settings\Temporary Internet Files\Content.IE5\RNYBLOFW\MM90035440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719424"/>
            <a:ext cx="1693545" cy="1757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Now brainstorm </a:t>
            </a:r>
            <a:r>
              <a:rPr lang="en-US" b="1" i="1" u="sng" dirty="0" smtClean="0"/>
              <a:t>specific</a:t>
            </a:r>
            <a:r>
              <a:rPr lang="en-US" dirty="0" smtClean="0"/>
              <a:t> ways that you can speed up or slow down the rate of photosynthesis.</a:t>
            </a:r>
            <a:endParaRPr lang="en-US" dirty="0"/>
          </a:p>
        </p:txBody>
      </p:sp>
      <p:pic>
        <p:nvPicPr>
          <p:cNvPr id="9218" name="Picture 2" descr="C:\Documents and Settings\Owner.DalesGateway\Local Settings\Temporary Internet Files\Content.IE5\JPWC0MMW\MM90033670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962400"/>
            <a:ext cx="2326005" cy="2514600"/>
          </a:xfrm>
          <a:prstGeom prst="rect">
            <a:avLst/>
          </a:prstGeom>
          <a:noFill/>
        </p:spPr>
      </p:pic>
      <p:pic>
        <p:nvPicPr>
          <p:cNvPr id="9221" name="Picture 5" descr="C:\Documents and Settings\Owner.DalesGateway\My Documents\My Pictures\Microsoft Clip Organizer\AG00433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429000"/>
            <a:ext cx="1931406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Your project will be to:</a:t>
            </a:r>
          </a:p>
          <a:p>
            <a:pPr lvl="1"/>
            <a:r>
              <a:rPr lang="en-US" dirty="0" smtClean="0"/>
              <a:t>Use a water plant (</a:t>
            </a:r>
            <a:r>
              <a:rPr lang="en-US" i="1" dirty="0" smtClean="0"/>
              <a:t>Elodea)</a:t>
            </a:r>
            <a:r>
              <a:rPr lang="en-US" dirty="0" smtClean="0"/>
              <a:t> to explore the process of photosynthesis.</a:t>
            </a:r>
          </a:p>
          <a:p>
            <a:pPr lvl="1"/>
            <a:r>
              <a:rPr lang="en-US" dirty="0" smtClean="0"/>
              <a:t>Determine the rate of photosynthesis using ambient room light and room temperature.</a:t>
            </a:r>
          </a:p>
          <a:p>
            <a:pPr lvl="1"/>
            <a:r>
              <a:rPr lang="en-US" dirty="0" smtClean="0"/>
              <a:t>Determine the rate of photosynthesis after varying </a:t>
            </a:r>
            <a:r>
              <a:rPr lang="en-US" b="1" i="1" u="sng" dirty="0" smtClean="0"/>
              <a:t>one and only one</a:t>
            </a:r>
            <a:r>
              <a:rPr lang="en-US" dirty="0" smtClean="0"/>
              <a:t> variable in your reaction vessel.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the Sun’s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Energy from the sun can be stored in various ways!</a:t>
            </a:r>
            <a:endParaRPr lang="en-US" dirty="0"/>
          </a:p>
        </p:txBody>
      </p:sp>
      <p:pic>
        <p:nvPicPr>
          <p:cNvPr id="1027" name="Picture 3" descr="C:\Documents and Settings\Owner.DalesGateway\My Documents\My Pictures\Microsoft Clip Organizer\0018925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0480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the Sun’s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Solar collectors</a:t>
            </a:r>
            <a:endParaRPr lang="en-US" dirty="0"/>
          </a:p>
        </p:txBody>
      </p:sp>
      <p:pic>
        <p:nvPicPr>
          <p:cNvPr id="2050" name="Picture 2" descr="C:\Documents and Settings\Owner.DalesGateway\My Documents\My Pictures\Microsoft Clip Organizer\004384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438400"/>
            <a:ext cx="3553968" cy="3965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the Sun’s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Wind turbines</a:t>
            </a:r>
            <a:endParaRPr lang="en-US" dirty="0"/>
          </a:p>
        </p:txBody>
      </p:sp>
      <p:pic>
        <p:nvPicPr>
          <p:cNvPr id="3074" name="Picture 2" descr="C:\Documents and Settings\Owner.DalesGateway\My Documents\My Pictures\Microsoft Clip Organizer\00442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7036" y="2124456"/>
            <a:ext cx="2759964" cy="4211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the Sun’s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Hydroelectric Dams</a:t>
            </a:r>
            <a:endParaRPr lang="en-US" dirty="0"/>
          </a:p>
        </p:txBody>
      </p:sp>
      <p:pic>
        <p:nvPicPr>
          <p:cNvPr id="4098" name="Picture 2" descr="C:\Documents and Settings\Owner.DalesGateway\My Documents\My Pictures\Microsoft Clip Organizer\004065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209800"/>
            <a:ext cx="5486400" cy="438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the Sun’s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Fossil Fuels</a:t>
            </a:r>
            <a:endParaRPr lang="en-US" dirty="0"/>
          </a:p>
        </p:txBody>
      </p:sp>
      <p:pic>
        <p:nvPicPr>
          <p:cNvPr id="5122" name="Picture 2" descr="C:\Documents and Settings\Owner.DalesGateway\Local Settings\Temporary Internet Files\Content.IE5\8YZCH1M4\MC9003341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038600"/>
            <a:ext cx="1734617" cy="1815998"/>
          </a:xfrm>
          <a:prstGeom prst="rect">
            <a:avLst/>
          </a:prstGeom>
          <a:noFill/>
        </p:spPr>
      </p:pic>
      <p:pic>
        <p:nvPicPr>
          <p:cNvPr id="5123" name="Picture 3" descr="C:\Documents and Settings\Owner.DalesGateway\Local Settings\Temporary Internet Files\Content.IE5\W2JKFS9K\MC9003612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8310" y="2819400"/>
            <a:ext cx="2387842" cy="1295399"/>
          </a:xfrm>
          <a:prstGeom prst="rect">
            <a:avLst/>
          </a:prstGeom>
          <a:noFill/>
        </p:spPr>
      </p:pic>
      <p:pic>
        <p:nvPicPr>
          <p:cNvPr id="5124" name="Picture 4" descr="C:\Documents and Settings\Owner.DalesGateway\Local Settings\Temporary Internet Files\Content.IE5\MAW3XSB8\MC90001475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147815"/>
            <a:ext cx="1163422" cy="25275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71600" y="57912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COAL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4191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GASOLINE/MOTOR FUELS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81800" y="5791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NATURAL GAS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the Sun’s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Wait …. fossil fuels store the sun’s energy????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Yes!</a:t>
            </a:r>
          </a:p>
        </p:txBody>
      </p:sp>
      <p:pic>
        <p:nvPicPr>
          <p:cNvPr id="6146" name="Picture 2" descr="C:\Documents and Settings\Owner.DalesGateway\My Documents\My Pictures\Microsoft Clip Organizer\j033639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6670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the Sun’s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Plants use                                    to capture the sun’s energy!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		CO</a:t>
            </a:r>
            <a:r>
              <a:rPr lang="en-US" sz="2400" dirty="0" smtClean="0"/>
              <a:t>2</a:t>
            </a:r>
            <a:r>
              <a:rPr lang="en-US" dirty="0" smtClean="0"/>
              <a:t> + H</a:t>
            </a:r>
            <a:r>
              <a:rPr lang="en-US" sz="2400" dirty="0" smtClean="0"/>
              <a:t>2</a:t>
            </a:r>
            <a:r>
              <a:rPr lang="en-US" dirty="0" smtClean="0"/>
              <a:t>O </a:t>
            </a:r>
            <a:r>
              <a:rPr lang="en-US" dirty="0" smtClean="0">
                <a:sym typeface="Symbol"/>
              </a:rPr>
              <a:t> C</a:t>
            </a:r>
            <a:r>
              <a:rPr lang="en-US" sz="2400" dirty="0" smtClean="0">
                <a:sym typeface="Symbol"/>
              </a:rPr>
              <a:t>6</a:t>
            </a:r>
            <a:r>
              <a:rPr lang="en-US" dirty="0" smtClean="0">
                <a:sym typeface="Symbol"/>
              </a:rPr>
              <a:t>H</a:t>
            </a:r>
            <a:r>
              <a:rPr lang="en-US" sz="2400" dirty="0" smtClean="0">
                <a:sym typeface="Symbol"/>
              </a:rPr>
              <a:t>12</a:t>
            </a:r>
            <a:r>
              <a:rPr lang="en-US" dirty="0" smtClean="0">
                <a:sym typeface="Symbol"/>
              </a:rPr>
              <a:t>O</a:t>
            </a:r>
            <a:r>
              <a:rPr lang="en-US" sz="2400" dirty="0" smtClean="0">
                <a:sym typeface="Symbol"/>
              </a:rPr>
              <a:t>6</a:t>
            </a:r>
            <a:r>
              <a:rPr lang="en-US" dirty="0" smtClean="0">
                <a:sym typeface="Symbol"/>
              </a:rPr>
              <a:t> + O</a:t>
            </a:r>
            <a:r>
              <a:rPr lang="en-US" sz="2400" dirty="0" smtClean="0">
                <a:sym typeface="Symbol"/>
              </a:rPr>
              <a:t>2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(carbon dioxide) + (water) </a:t>
            </a:r>
            <a:r>
              <a:rPr lang="en-US" dirty="0" smtClean="0">
                <a:sym typeface="Symbol"/>
              </a:rPr>
              <a:t> (glucose) + (oxygen)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15240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photosynthesis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CO</a:t>
            </a:r>
            <a:r>
              <a:rPr lang="en-US" sz="2400" dirty="0" smtClean="0"/>
              <a:t>2</a:t>
            </a:r>
            <a:r>
              <a:rPr lang="en-US" dirty="0" smtClean="0"/>
              <a:t> + H</a:t>
            </a:r>
            <a:r>
              <a:rPr lang="en-US" sz="2400" dirty="0" smtClean="0"/>
              <a:t>2</a:t>
            </a:r>
            <a:r>
              <a:rPr lang="en-US" dirty="0" smtClean="0"/>
              <a:t>O </a:t>
            </a:r>
            <a:r>
              <a:rPr lang="en-US" dirty="0" smtClean="0">
                <a:sym typeface="Symbol"/>
              </a:rPr>
              <a:t> C</a:t>
            </a:r>
            <a:r>
              <a:rPr lang="en-US" sz="2400" dirty="0" smtClean="0">
                <a:sym typeface="Symbol"/>
              </a:rPr>
              <a:t>6</a:t>
            </a:r>
            <a:r>
              <a:rPr lang="en-US" dirty="0" smtClean="0">
                <a:sym typeface="Symbol"/>
              </a:rPr>
              <a:t>H</a:t>
            </a:r>
            <a:r>
              <a:rPr lang="en-US" sz="2400" dirty="0" smtClean="0">
                <a:sym typeface="Symbol"/>
              </a:rPr>
              <a:t>12</a:t>
            </a:r>
            <a:r>
              <a:rPr lang="en-US" dirty="0" smtClean="0">
                <a:sym typeface="Symbol"/>
              </a:rPr>
              <a:t>O</a:t>
            </a:r>
            <a:r>
              <a:rPr lang="en-US" sz="2400" dirty="0" smtClean="0">
                <a:sym typeface="Symbol"/>
              </a:rPr>
              <a:t>6</a:t>
            </a:r>
            <a:r>
              <a:rPr lang="en-US" dirty="0" smtClean="0">
                <a:sym typeface="Symbol"/>
              </a:rPr>
              <a:t> + O</a:t>
            </a:r>
            <a:r>
              <a:rPr lang="en-US" sz="2400" dirty="0" smtClean="0">
                <a:sym typeface="Symbol"/>
              </a:rPr>
              <a:t>2</a:t>
            </a:r>
          </a:p>
          <a:p>
            <a:pPr lvl="1"/>
            <a:r>
              <a:rPr lang="en-US" dirty="0" smtClean="0">
                <a:sym typeface="Symbol"/>
              </a:rPr>
              <a:t>This looks like a chemical reaction!!</a:t>
            </a:r>
          </a:p>
          <a:p>
            <a:pPr lvl="2"/>
            <a:r>
              <a:rPr lang="en-US" dirty="0" smtClean="0">
                <a:sym typeface="Symbol"/>
              </a:rPr>
              <a:t>Where does the sun’s energy enter into this process???</a:t>
            </a:r>
          </a:p>
          <a:p>
            <a:pPr lvl="2"/>
            <a:endParaRPr lang="en-US" dirty="0">
              <a:sym typeface="Symbol"/>
            </a:endParaRPr>
          </a:p>
          <a:p>
            <a:r>
              <a:rPr lang="en-US" dirty="0" smtClean="0">
                <a:sym typeface="Symbol"/>
              </a:rPr>
              <a:t>3 things are needed for this reaction to occur</a:t>
            </a:r>
          </a:p>
          <a:p>
            <a:pPr lvl="1"/>
            <a:r>
              <a:rPr lang="en-US" dirty="0" smtClean="0">
                <a:sym typeface="Symbol"/>
              </a:rPr>
              <a:t>Chlorophyll</a:t>
            </a:r>
          </a:p>
          <a:p>
            <a:pPr lvl="1"/>
            <a:r>
              <a:rPr lang="en-US" dirty="0" smtClean="0">
                <a:sym typeface="Symbol"/>
              </a:rPr>
              <a:t>Some enzymes</a:t>
            </a:r>
          </a:p>
          <a:p>
            <a:pPr lvl="1"/>
            <a:r>
              <a:rPr lang="en-US" dirty="0" smtClean="0">
                <a:sym typeface="Symbol"/>
              </a:rPr>
              <a:t>Light!!</a:t>
            </a:r>
            <a:endParaRPr lang="en-US" dirty="0"/>
          </a:p>
        </p:txBody>
      </p:sp>
      <p:pic>
        <p:nvPicPr>
          <p:cNvPr id="7170" name="Picture 2" descr="C:\Documents and Settings\Owner.DalesGateway\My Documents\My Pictures\Microsoft Clip Organizer\j023647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572000"/>
            <a:ext cx="838200" cy="862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C6B1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C6B1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54</TotalTime>
  <Words>229</Words>
  <Application>Microsoft Office PowerPoint</Application>
  <PresentationFormat>On-screen Show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Photosynthesis Lab</vt:lpstr>
      <vt:lpstr>Storing the Sun’s energy</vt:lpstr>
      <vt:lpstr>Storing the Sun’s energy</vt:lpstr>
      <vt:lpstr>Storing the Sun’s energy</vt:lpstr>
      <vt:lpstr>Storing the Sun’s energy</vt:lpstr>
      <vt:lpstr>Storing the Sun’s energy</vt:lpstr>
      <vt:lpstr>Storing the Sun’s energy</vt:lpstr>
      <vt:lpstr>Storing the Sun’s energy</vt:lpstr>
      <vt:lpstr>Photosynthesis</vt:lpstr>
      <vt:lpstr>Photosynthesis</vt:lpstr>
      <vt:lpstr>Photosynthesis</vt:lpstr>
      <vt:lpstr>Photosynthesis Lab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 Lab</dc:title>
  <dc:creator>Dale Taylor</dc:creator>
  <cp:lastModifiedBy>Dale Taylor</cp:lastModifiedBy>
  <cp:revision>14</cp:revision>
  <dcterms:created xsi:type="dcterms:W3CDTF">2010-08-06T15:50:21Z</dcterms:created>
  <dcterms:modified xsi:type="dcterms:W3CDTF">2010-08-06T18:47:08Z</dcterms:modified>
</cp:coreProperties>
</file>